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E224B-EE5F-4BD7-BF5F-194657114DF8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85DE3-51CB-4A40-8BCA-74CFFCFB2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78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5DE3-51CB-4A40-8BCA-74CFFCFB29F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1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60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28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52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71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4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74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98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1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7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80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68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34EE-B47E-472E-A273-2D8D75B1005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13BB-3570-4486-B87E-CF8B8504F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45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 smtClean="0"/>
              <a:t>Wychowanie fizyczne w </a:t>
            </a:r>
            <a:r>
              <a:rPr lang="pl-PL" dirty="0" err="1" smtClean="0"/>
              <a:t>ZSOiZ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Bolesławcu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652" y="4077072"/>
            <a:ext cx="6400800" cy="175260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</a:rPr>
              <a:t>„Ćwiczyć 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</a:rPr>
              <a:t>każdy może”</a:t>
            </a:r>
            <a:endParaRPr lang="pl-P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Laptop\Desktop\logo 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2224457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Turniej tenisa stołowego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3638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Turniej halowej piłki nożnej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89764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Sportowa rywalizacja:</a:t>
            </a:r>
            <a:br>
              <a:rPr lang="pl-PL" dirty="0" smtClean="0"/>
            </a:br>
            <a:r>
              <a:rPr lang="pl-PL" dirty="0" smtClean="0"/>
              <a:t> kadra pedagogiczna </a:t>
            </a:r>
            <a:r>
              <a:rPr lang="pl-PL" dirty="0"/>
              <a:t>-</a:t>
            </a:r>
            <a:r>
              <a:rPr lang="pl-PL" dirty="0" smtClean="0"/>
              <a:t> </a:t>
            </a:r>
            <a:r>
              <a:rPr lang="pl-PL" dirty="0" smtClean="0"/>
              <a:t>uczniowie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5" y="2528042"/>
            <a:ext cx="3529890" cy="267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92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Tradycją  szkoły jest organizacja turniejów w piłce siatkowej </a:t>
            </a:r>
            <a:br>
              <a:rPr lang="pl-PL" sz="2800" dirty="0" smtClean="0"/>
            </a:br>
            <a:r>
              <a:rPr lang="pl-PL" sz="2800" dirty="0" smtClean="0"/>
              <a:t>dla gimnazjalistów z naszego powiatu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0562"/>
            <a:ext cx="4038600" cy="268523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0562"/>
            <a:ext cx="4038600" cy="2685239"/>
          </a:xfrm>
        </p:spPr>
      </p:pic>
    </p:spTree>
    <p:extLst>
      <p:ext uri="{BB962C8B-B14F-4D97-AF65-F5344CB8AC3E}">
        <p14:creationId xmlns:p14="http://schemas.microsoft.com/office/powerpoint/2010/main" val="108300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Alternatywne formy wychowania fizycznego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952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952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24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Ciekawe lekcje wychowania fizycznego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3335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Rok Szkoły w Ruchu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360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pl-PL" sz="3200" b="1" dirty="0" err="1" smtClean="0"/>
              <a:t>ZSOiZ</a:t>
            </a:r>
            <a:r>
              <a:rPr lang="pl-PL" sz="3200" b="1" dirty="0" smtClean="0"/>
              <a:t> w projektach unijnych, związanych z aktywnością ruchową i zdrowym stylem życia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3096344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Projekt polsko – szwajcarski </a:t>
            </a:r>
            <a:endParaRPr lang="pl-P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„Zachowaj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równowagę”</a:t>
            </a:r>
          </a:p>
          <a:p>
            <a:pPr algn="l"/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Projekt polsko – niemiecki </a:t>
            </a:r>
            <a:endParaRPr lang="pl-P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„Zdrowa 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szkoła –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Gesunde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Schule</a:t>
            </a:r>
            <a:r>
              <a:rPr lang="pl-PL" dirty="0" smtClean="0">
                <a:solidFill>
                  <a:schemeClr val="tx1"/>
                </a:solidFill>
              </a:rPr>
              <a:t>”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5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Zachowaj równowagę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certyfikat - Szkoły Przyjaznej Żywieniu i Aktywności Fizycznej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Celem programu jest wdrażanie zasad prawidłowego żywienia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</a:t>
            </a:r>
            <a:r>
              <a:rPr lang="pl-PL" dirty="0" smtClean="0"/>
              <a:t>i </a:t>
            </a:r>
            <a:r>
              <a:rPr lang="pl-PL" dirty="0"/>
              <a:t>aktywności </a:t>
            </a:r>
            <a:r>
              <a:rPr lang="pl-PL" dirty="0" smtClean="0"/>
              <a:t>fizycznej u </a:t>
            </a:r>
            <a:r>
              <a:rPr lang="pl-PL" dirty="0"/>
              <a:t>dzieci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 i </a:t>
            </a:r>
            <a:r>
              <a:rPr lang="pl-PL" dirty="0"/>
              <a:t>młodzieży poprzez </a:t>
            </a:r>
            <a:r>
              <a:rPr lang="pl-PL" dirty="0" smtClean="0"/>
              <a:t>kształtowanie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smtClean="0"/>
              <a:t>    prozdrowotnych </a:t>
            </a:r>
            <a:r>
              <a:rPr lang="pl-PL" dirty="0"/>
              <a:t>postaw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</a:t>
            </a:r>
            <a:r>
              <a:rPr lang="pl-PL" dirty="0" smtClean="0"/>
              <a:t>i </a:t>
            </a:r>
            <a:r>
              <a:rPr lang="pl-PL" dirty="0"/>
              <a:t>– </a:t>
            </a:r>
            <a:r>
              <a:rPr lang="pl-PL" dirty="0" smtClean="0"/>
              <a:t> w </a:t>
            </a:r>
            <a:r>
              <a:rPr lang="pl-PL" dirty="0" smtClean="0"/>
              <a:t>konsekwencji </a:t>
            </a:r>
            <a:r>
              <a:rPr lang="pl-PL" dirty="0" smtClean="0"/>
              <a:t>zapobieganie</a:t>
            </a:r>
          </a:p>
          <a:p>
            <a:pPr marL="0" indent="0">
              <a:buNone/>
            </a:pPr>
            <a:r>
              <a:rPr lang="pl-PL" dirty="0" smtClean="0"/>
              <a:t>    </a:t>
            </a:r>
            <a:r>
              <a:rPr lang="pl-PL" dirty="0" smtClean="0"/>
              <a:t>  rozwojowi </a:t>
            </a:r>
            <a:r>
              <a:rPr lang="pl-PL" dirty="0"/>
              <a:t>nadwagi i otyłości </a:t>
            </a:r>
            <a:r>
              <a:rPr lang="pl-PL" dirty="0" smtClean="0"/>
              <a:t>oraz</a:t>
            </a:r>
          </a:p>
          <a:p>
            <a:pPr marL="0" indent="0">
              <a:buNone/>
            </a:pPr>
            <a:r>
              <a:rPr lang="pl-PL" dirty="0" smtClean="0"/>
              <a:t>      innym </a:t>
            </a:r>
            <a:r>
              <a:rPr lang="pl-PL" dirty="0"/>
              <a:t>chorobom </a:t>
            </a:r>
            <a:r>
              <a:rPr lang="pl-PL" dirty="0" smtClean="0"/>
              <a:t>przewlekłym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2743994"/>
            <a:ext cx="2952750" cy="2238375"/>
          </a:xfrm>
        </p:spPr>
      </p:pic>
      <p:pic>
        <p:nvPicPr>
          <p:cNvPr id="2051" name="Picture 3" descr="C:\Users\Laptop\Desktop\Bez tytuł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1296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Zdrowa szkoła – </a:t>
            </a:r>
            <a:r>
              <a:rPr lang="pl-PL" dirty="0" err="1" smtClean="0"/>
              <a:t>Gesunde</a:t>
            </a:r>
            <a:r>
              <a:rPr lang="pl-PL" dirty="0" smtClean="0"/>
              <a:t> </a:t>
            </a:r>
            <a:r>
              <a:rPr lang="pl-PL" dirty="0" err="1" smtClean="0"/>
              <a:t>schule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223981" cy="250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Uczniowie:</a:t>
            </a:r>
          </a:p>
          <a:p>
            <a:r>
              <a:rPr lang="pl-PL" dirty="0" smtClean="0"/>
              <a:t>poznają </a:t>
            </a:r>
            <a:r>
              <a:rPr lang="pl-PL" dirty="0"/>
              <a:t>znaczenie sportu/ruchu dla zdrowego trybu życia </a:t>
            </a:r>
          </a:p>
          <a:p>
            <a:r>
              <a:rPr lang="pl-PL" dirty="0" smtClean="0"/>
              <a:t>obserwują </a:t>
            </a:r>
            <a:r>
              <a:rPr lang="pl-PL" dirty="0"/>
              <a:t>i analizują własną aktywność ruchową </a:t>
            </a:r>
          </a:p>
          <a:p>
            <a:r>
              <a:rPr lang="pl-PL" dirty="0" smtClean="0"/>
              <a:t>poznają </a:t>
            </a:r>
            <a:r>
              <a:rPr lang="pl-PL" dirty="0"/>
              <a:t>zależności między odżywianiem a sportem/ruchem/</a:t>
            </a:r>
          </a:p>
          <a:p>
            <a:r>
              <a:rPr lang="pl-PL" dirty="0" smtClean="0"/>
              <a:t>otrzymują </a:t>
            </a:r>
            <a:r>
              <a:rPr lang="pl-PL" dirty="0"/>
              <a:t>wskazówki jak można polepszyć własną aktywność ruchową w życiu codziennym </a:t>
            </a:r>
          </a:p>
          <a:p>
            <a:r>
              <a:rPr lang="pl-PL" dirty="0" smtClean="0"/>
              <a:t>próbują </a:t>
            </a:r>
            <a:r>
              <a:rPr lang="pl-PL" dirty="0"/>
              <a:t>sił w dyscyplinach sportowych wspierających profilaktykę zdrowotną </a:t>
            </a:r>
          </a:p>
          <a:p>
            <a:r>
              <a:rPr lang="pl-PL" dirty="0" smtClean="0"/>
              <a:t>poznają </a:t>
            </a:r>
            <a:r>
              <a:rPr lang="pl-PL" dirty="0"/>
              <a:t>zawody z branży medycyny sportowej / rehabilitacyjnej i ich zadania/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436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Popularyzujemy bieganie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wśród </a:t>
            </a:r>
            <a:r>
              <a:rPr lang="pl-PL" dirty="0"/>
              <a:t>młodzieży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4038600" cy="3273227"/>
          </a:xfrm>
        </p:spPr>
        <p:txBody>
          <a:bodyPr/>
          <a:lstStyle/>
          <a:p>
            <a:r>
              <a:rPr lang="pl-PL" sz="2000" dirty="0"/>
              <a:t>Uczniowie i nauczyciele naszej szkoły , corocznie, </a:t>
            </a:r>
            <a:r>
              <a:rPr lang="pl-PL" sz="2000" dirty="0" smtClean="0"/>
              <a:t>biorą </a:t>
            </a:r>
            <a:r>
              <a:rPr lang="pl-PL" sz="2000" dirty="0"/>
              <a:t>udział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      w </a:t>
            </a:r>
            <a:r>
              <a:rPr lang="pl-PL" sz="2000" dirty="0"/>
              <a:t>Memoriale </a:t>
            </a:r>
            <a:r>
              <a:rPr lang="pl-PL" sz="2000" dirty="0" smtClean="0"/>
              <a:t>Jerzego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   </a:t>
            </a:r>
            <a:r>
              <a:rPr lang="pl-PL" sz="2000" dirty="0" smtClean="0"/>
              <a:t> Szmajdzińskiego</a:t>
            </a:r>
            <a:r>
              <a:rPr lang="pl-PL" sz="2000" dirty="0"/>
              <a:t>/ bieg uliczny/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    </a:t>
            </a:r>
            <a:r>
              <a:rPr lang="pl-PL" sz="2000" dirty="0" smtClean="0"/>
              <a:t>oraz </a:t>
            </a:r>
            <a:r>
              <a:rPr lang="pl-PL" sz="2000" dirty="0"/>
              <a:t>w akcji „Polska Biega”-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    </a:t>
            </a:r>
            <a:r>
              <a:rPr lang="pl-PL" sz="2000" dirty="0" smtClean="0"/>
              <a:t>Rundka </a:t>
            </a:r>
            <a:r>
              <a:rPr lang="pl-PL" sz="2000" dirty="0"/>
              <a:t>z Powiatem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1301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Szeroka oferta zajęć </a:t>
            </a:r>
            <a:r>
              <a:rPr lang="pl-PL" smtClean="0"/>
              <a:t>sportowych pozalekcyjnych.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244280" cy="348925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 </a:t>
            </a:r>
            <a:r>
              <a:rPr lang="pl-PL" dirty="0" smtClean="0"/>
              <a:t> </a:t>
            </a:r>
            <a:r>
              <a:rPr lang="pl-PL" sz="2000" dirty="0" smtClean="0"/>
              <a:t>piłka siatkowa </a:t>
            </a:r>
          </a:p>
          <a:p>
            <a:pPr marL="0" indent="0">
              <a:buNone/>
            </a:pPr>
            <a:r>
              <a:rPr lang="pl-PL" sz="2000" b="1" dirty="0"/>
              <a:t> </a:t>
            </a:r>
            <a:r>
              <a:rPr lang="pl-PL" sz="2000" b="1" dirty="0" smtClean="0"/>
              <a:t> </a:t>
            </a:r>
            <a:r>
              <a:rPr lang="pl-PL" sz="2000" dirty="0" smtClean="0"/>
              <a:t> </a:t>
            </a:r>
            <a:r>
              <a:rPr lang="pl-PL" sz="2000" dirty="0" smtClean="0"/>
              <a:t>piłka koszykowa</a:t>
            </a:r>
          </a:p>
          <a:p>
            <a:pPr marL="0" indent="0">
              <a:buNone/>
            </a:pPr>
            <a:r>
              <a:rPr lang="pl-PL" sz="2000" dirty="0" smtClean="0"/>
              <a:t>   halowa </a:t>
            </a:r>
            <a:r>
              <a:rPr lang="pl-PL" sz="2000" dirty="0" smtClean="0"/>
              <a:t>piłka nożna</a:t>
            </a:r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</a:t>
            </a:r>
            <a:r>
              <a:rPr lang="pl-PL" sz="2000" dirty="0" smtClean="0"/>
              <a:t> </a:t>
            </a:r>
            <a:r>
              <a:rPr lang="pl-PL" sz="2000" dirty="0" smtClean="0"/>
              <a:t>tenis stołowy</a:t>
            </a:r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 </a:t>
            </a:r>
            <a:r>
              <a:rPr lang="pl-PL" sz="2000" dirty="0" smtClean="0"/>
              <a:t>rekreacja </a:t>
            </a:r>
            <a:r>
              <a:rPr lang="pl-PL" sz="2000" dirty="0" smtClean="0"/>
              <a:t>ruchowa/ badminton, tenis </a:t>
            </a:r>
          </a:p>
          <a:p>
            <a:pPr marL="0" indent="0">
              <a:buNone/>
            </a:pPr>
            <a:r>
              <a:rPr lang="pl-PL" sz="2000" dirty="0" smtClean="0"/>
              <a:t>   ziemny, ćwiczenia przy muzyce/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2762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Szkolne turnieje sportowe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3949899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dirty="0" smtClean="0"/>
              <a:t>    Uczniowie </a:t>
            </a:r>
            <a:r>
              <a:rPr lang="pl-PL" sz="2000" b="1" dirty="0" err="1" smtClean="0"/>
              <a:t>ZSOiZ</a:t>
            </a:r>
            <a:r>
              <a:rPr lang="pl-PL" sz="2000" b="1" dirty="0" smtClean="0"/>
              <a:t> chętnie i licznie uczestniczą w szkolnych zawodach  </a:t>
            </a:r>
          </a:p>
          <a:p>
            <a:pPr marL="0" indent="0" algn="ctr">
              <a:buNone/>
            </a:pPr>
            <a:r>
              <a:rPr lang="pl-PL" sz="2000" b="1" dirty="0" smtClean="0"/>
              <a:t>    sportowych takich jak:</a:t>
            </a:r>
          </a:p>
          <a:p>
            <a:pPr marL="0" indent="0">
              <a:buNone/>
            </a:pPr>
            <a:endParaRPr lang="pl-PL" sz="2000" dirty="0" smtClean="0"/>
          </a:p>
          <a:p>
            <a:pPr>
              <a:buFontTx/>
              <a:buChar char="-"/>
            </a:pPr>
            <a:r>
              <a:rPr lang="pl-PL" sz="2000" dirty="0" smtClean="0"/>
              <a:t>turniej piłki siatkowej</a:t>
            </a:r>
          </a:p>
          <a:p>
            <a:pPr>
              <a:buFontTx/>
              <a:buChar char="-"/>
            </a:pPr>
            <a:r>
              <a:rPr lang="pl-PL" sz="2000" dirty="0"/>
              <a:t>t</a:t>
            </a:r>
            <a:r>
              <a:rPr lang="pl-PL" sz="2000" dirty="0" smtClean="0"/>
              <a:t>urniej tenisa stołowego</a:t>
            </a:r>
          </a:p>
          <a:p>
            <a:pPr>
              <a:buFontTx/>
              <a:buChar char="-"/>
            </a:pPr>
            <a:r>
              <a:rPr lang="pl-PL" sz="2000" dirty="0"/>
              <a:t>t</a:t>
            </a:r>
            <a:r>
              <a:rPr lang="pl-PL" sz="2000" dirty="0" smtClean="0"/>
              <a:t>urniej halowej piłki nożnej</a:t>
            </a:r>
          </a:p>
          <a:p>
            <a:pPr>
              <a:buFontTx/>
              <a:buChar char="-"/>
            </a:pPr>
            <a:r>
              <a:rPr lang="pl-PL" sz="2000" dirty="0" smtClean="0"/>
              <a:t>turniej plażowej piłki siatkowej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761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Turniej </a:t>
            </a:r>
            <a:r>
              <a:rPr lang="pl-PL" smtClean="0"/>
              <a:t>piłki siatkowej</a:t>
            </a:r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0562"/>
            <a:ext cx="4038600" cy="2685239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9270215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280</Words>
  <Application>Microsoft Office PowerPoint</Application>
  <PresentationFormat>Pokaz na ekranie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Wychowanie fizyczne w ZSOiZ  w Bolesławcu</vt:lpstr>
      <vt:lpstr>Rok Szkoły w Ruchu</vt:lpstr>
      <vt:lpstr>ZSOiZ w projektach unijnych, związanych z aktywnością ruchową i zdrowym stylem życia.</vt:lpstr>
      <vt:lpstr>Zachowaj równowagę</vt:lpstr>
      <vt:lpstr>Zdrowa szkoła – Gesunde schule</vt:lpstr>
      <vt:lpstr>Popularyzujemy bieganie  wśród młodzieży</vt:lpstr>
      <vt:lpstr>Szeroka oferta zajęć sportowych pozalekcyjnych.</vt:lpstr>
      <vt:lpstr>Szkolne turnieje sportowe</vt:lpstr>
      <vt:lpstr>Turniej piłki siatkowej</vt:lpstr>
      <vt:lpstr>Turniej tenisa stołowego</vt:lpstr>
      <vt:lpstr>Turniej halowej piłki nożnej</vt:lpstr>
      <vt:lpstr>Sportowa rywalizacja:  kadra pedagogiczna - uczniowie </vt:lpstr>
      <vt:lpstr>Tradycją  szkoły jest organizacja turniejów w piłce siatkowej  dla gimnazjalistów z naszego powiatu</vt:lpstr>
      <vt:lpstr>Alternatywne formy wychowania fizycznego</vt:lpstr>
      <vt:lpstr>Ciekawe lekcje wychowania fizycznego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Wychowanie fizyczne w ZSOiZ w Bolesławcu</dc:title>
  <dc:creator>Laptop</dc:creator>
  <cp:lastModifiedBy>Laptop</cp:lastModifiedBy>
  <cp:revision>44</cp:revision>
  <dcterms:created xsi:type="dcterms:W3CDTF">2014-03-19T13:11:25Z</dcterms:created>
  <dcterms:modified xsi:type="dcterms:W3CDTF">2014-03-28T12:45:17Z</dcterms:modified>
</cp:coreProperties>
</file>