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1" r:id="rId6"/>
    <p:sldId id="262" r:id="rId7"/>
    <p:sldId id="263" r:id="rId8"/>
    <p:sldId id="264" r:id="rId9"/>
    <p:sldId id="276" r:id="rId10"/>
    <p:sldId id="265" r:id="rId11"/>
    <p:sldId id="266" r:id="rId12"/>
    <p:sldId id="267" r:id="rId13"/>
    <p:sldId id="270" r:id="rId14"/>
    <p:sldId id="268" r:id="rId15"/>
    <p:sldId id="269" r:id="rId16"/>
    <p:sldId id="271" r:id="rId17"/>
    <p:sldId id="272" r:id="rId18"/>
    <p:sldId id="273" r:id="rId19"/>
    <p:sldId id="277" r:id="rId20"/>
    <p:sldId id="274" r:id="rId21"/>
    <p:sldId id="278" r:id="rId22"/>
    <p:sldId id="279" r:id="rId23"/>
    <p:sldId id="275" r:id="rId2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1ED5-AA8C-4E14-8CC6-B2215994105A}" type="datetimeFigureOut">
              <a:rPr lang="pl-PL" smtClean="0"/>
              <a:t>2012-06-24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1ED6-A87E-47CC-9943-62120603AB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9970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1ED5-AA8C-4E14-8CC6-B2215994105A}" type="datetimeFigureOut">
              <a:rPr lang="pl-PL" smtClean="0"/>
              <a:t>2012-06-24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1ED6-A87E-47CC-9943-62120603AB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3503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1ED5-AA8C-4E14-8CC6-B2215994105A}" type="datetimeFigureOut">
              <a:rPr lang="pl-PL" smtClean="0"/>
              <a:t>2012-06-24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1ED6-A87E-47CC-9943-62120603AB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9371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1ED5-AA8C-4E14-8CC6-B2215994105A}" type="datetimeFigureOut">
              <a:rPr lang="pl-PL" smtClean="0"/>
              <a:t>2012-06-24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1ED6-A87E-47CC-9943-62120603AB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2906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1ED5-AA8C-4E14-8CC6-B2215994105A}" type="datetimeFigureOut">
              <a:rPr lang="pl-PL" smtClean="0"/>
              <a:t>2012-06-24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1ED6-A87E-47CC-9943-62120603AB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4136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1ED5-AA8C-4E14-8CC6-B2215994105A}" type="datetimeFigureOut">
              <a:rPr lang="pl-PL" smtClean="0"/>
              <a:t>2012-06-24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1ED6-A87E-47CC-9943-62120603AB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5001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1ED5-AA8C-4E14-8CC6-B2215994105A}" type="datetimeFigureOut">
              <a:rPr lang="pl-PL" smtClean="0"/>
              <a:t>2012-06-24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1ED6-A87E-47CC-9943-62120603AB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9817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1ED5-AA8C-4E14-8CC6-B2215994105A}" type="datetimeFigureOut">
              <a:rPr lang="pl-PL" smtClean="0"/>
              <a:t>2012-06-24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1ED6-A87E-47CC-9943-62120603AB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1489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1ED5-AA8C-4E14-8CC6-B2215994105A}" type="datetimeFigureOut">
              <a:rPr lang="pl-PL" smtClean="0"/>
              <a:t>2012-06-24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1ED6-A87E-47CC-9943-62120603AB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0064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1ED5-AA8C-4E14-8CC6-B2215994105A}" type="datetimeFigureOut">
              <a:rPr lang="pl-PL" smtClean="0"/>
              <a:t>2012-06-24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1ED6-A87E-47CC-9943-62120603AB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9606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1ED5-AA8C-4E14-8CC6-B2215994105A}" type="datetimeFigureOut">
              <a:rPr lang="pl-PL" smtClean="0"/>
              <a:t>2012-06-24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1ED6-A87E-47CC-9943-62120603AB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1028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21ED5-AA8C-4E14-8CC6-B2215994105A}" type="datetimeFigureOut">
              <a:rPr lang="pl-PL" smtClean="0"/>
              <a:t>2012-06-24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61ED6-A87E-47CC-9943-62120603AB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3507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Cmentarz katolicki                      SIENIAWA K/ ZBARAŻA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5301208"/>
            <a:ext cx="6400800" cy="864096"/>
          </a:xfrm>
        </p:spPr>
        <p:txBody>
          <a:bodyPr>
            <a:normAutofit/>
          </a:bodyPr>
          <a:lstStyle/>
          <a:p>
            <a:r>
              <a:rPr lang="pl-PL" dirty="0" smtClean="0"/>
              <a:t>Sierpień 2011 rok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9789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19" name="Picture 3" descr="C:\Users\Barbara\Pictures\zbaraż 2011\nagrobki Sieniawa\zdjęcia na wystawę\DSCN1286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8640"/>
            <a:ext cx="4104457" cy="649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Barbara\Pictures\zbaraż 2011\nagrobki Sieniawa\zdjęcia na wystawę\DSCN1295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176961"/>
            <a:ext cx="4588769" cy="649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31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 descr="C:\Users\Barbara\Pictures\zbaraż 2011\nagrobki Sieniawa\zdjęcia na wystawę\DSCN1303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47" y="260648"/>
            <a:ext cx="4289444" cy="643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Barbara\Pictures\zbaraż 2011\nagrobki Sieniawa\zdjęcia na wystawę\DSCN1306 (2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2771"/>
            <a:ext cx="4279696" cy="65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49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266" name="Picture 2" descr="C:\Users\Barbara\Pictures\zbaraż 2011\nagrobki Sieniawa\zdjęcia na wystawę\DSCN1309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17" y="233579"/>
            <a:ext cx="4219983" cy="637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Barbara\Pictures\zbaraż 2011\nagrobki Sieniawa\zdjęcia na wystawę\DSCN1312a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3579"/>
            <a:ext cx="4281735" cy="637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31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290" name="Picture 2" descr="C:\Users\Barbara\Pictures\zbaraż 2011\nagrobki Sieniawa\zdjęcia na wystawę\DSCN1335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392488" cy="640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Barbara\Pictures\zbaraż 2011\nagrobki Sieniawa\zdjęcia na wystawę\DSCN1337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9012"/>
            <a:ext cx="3960440" cy="638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40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314" name="Picture 2" descr="C:\Users\Barbara\Pictures\zbaraż 2011\nagrobki Sieniawa\zdjęcia na wystawę\DSCN1338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0570"/>
            <a:ext cx="4464496" cy="653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Barbara\Pictures\zbaraż 2011\nagrobki Sieniawa\zdjęcia na wystawę\DSCN1343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646" y="141073"/>
            <a:ext cx="3984349" cy="65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46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338" name="Picture 2" descr="C:\Users\Barbara\Pictures\zbaraż 2011\nagrobki Sieniawa\zdjęcia na wystawę\DSCN13045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95" y="260648"/>
            <a:ext cx="4863508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Barbara\Pictures\zbaraż 2011\nagrobki Sieniawa\zdjęcia na wystawę\DSCN1310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0648"/>
            <a:ext cx="3888432" cy="635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09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362" name="Picture 2" descr="C:\Users\Barbara\Pictures\zbaraż 2011\nagrobki Sieniawa\zdjęcia na wystawę\DSCN1345 (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575237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54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386" name="Picture 2" descr="C:\Users\Barbara\Pictures\zbaraż 2011\nagrobki Sieniawa\zdjęcia na wystawę\DSCN1313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51" y="260648"/>
            <a:ext cx="4492373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Barbara\Pictures\zbaraż 2011\nagrobki Sieniawa\zdjęcia na wystawę\DSCN1327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9557"/>
            <a:ext cx="4209047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09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000">
        <p:circle/>
      </p:transition>
    </mc:Choice>
    <mc:Fallback xmlns="">
      <p:transition spd="slow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7410" name="Picture 2" descr="C:\Users\Barbara\Pictures\zbaraż 2011\nagrobki Sieniawa\zdjęcia na wystawę\DSCN1328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88640"/>
            <a:ext cx="4680519" cy="647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Barbara\Pictures\zbaraż 2011\nagrobki Sieniawa\zdjęcia na wystawę\DSCN1336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1804"/>
            <a:ext cx="3600400" cy="648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35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1506" name="Picture 2" descr="C:\Users\Barbara\Pictures\zbaraż 2011\nagrobki Sieniawa\Przysieżniuki Paweł Katarzyna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60648"/>
            <a:ext cx="4464496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Barbara\Desktop\Wróbel Karol Maria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177" y="260648"/>
            <a:ext cx="4109311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563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000">
        <p:circle/>
      </p:transition>
    </mc:Choice>
    <mc:Fallback>
      <p:transition spd="slow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C:\Users\Barbara\Pictures\zbaraż 2011\nagrobki Sieniawa\zdjęcia na wystawę\DSCN1264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73004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91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8434" name="Picture 2" descr="C:\Users\Barbara\Pictures\zbaraż 2011\nagrobki Sieniawa\DSCN1330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352122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Barbara\Pictures\zbaraż 2011\nagrobki Sieniawa\DSCN1320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648"/>
            <a:ext cx="4220370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70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C:\Users\Barbara\Desktop\Oleksiu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176464" cy="635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arbara\Desktop\Podstawka Anton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4339460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246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000">
        <p:circle/>
      </p:transition>
    </mc:Choice>
    <mc:Fallback>
      <p:transition spd="slow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50" name="Picture 2" descr="C:\Users\Barbara\Pictures\zbaraż 2011\nagrobki Sieniawa\przysieżniuk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4892"/>
            <a:ext cx="442816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arbara\Desktop\Szczepański Jan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33473"/>
            <a:ext cx="4088200" cy="646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600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000">
        <p:circle/>
      </p:transition>
    </mc:Choice>
    <mc:Fallback>
      <p:transition spd="slow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9458" name="Picture 2" descr="C:\Users\Barbara\Pictures\zbaraż 2011\nagrobki Sieniawa\DSCN13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46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000">
        <p:circle/>
      </p:transition>
    </mc:Choice>
    <mc:Fallback xmlns="">
      <p:transition spd="slow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C:\Users\Barbara\Pictures\zbaraż 2011\nagrobki Sieniawa\zdjęcia na wystawę\DSCN1265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355104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02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C:\Users\Barbara\Pictures\zbaraż 2011\nagrobki Sieniawa\zdjęcia na wystawę\DSCN1271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71796" cy="642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48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 descr="C:\Users\Barbara\Pictures\zbaraż 2011\nagrobki Sieniawa\DSCN1304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40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 descr="C:\Users\Barbara\Pictures\zbaraż 2011\nagrobki Sieniawa\zdjęcia na wystawę\Obraz 186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4536504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Barbara\Pictures\zbaraż 2011\nagrobki Sieniawa\zdjęcia na wystawę\DSCN1307 (3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780" y="260648"/>
            <a:ext cx="3816423" cy="640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00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464495" cy="646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Barbara\Pictures\zbaraż 2011\nagrobki Sieniawa\zdjęcia na wystawę\DSCN1342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188640"/>
            <a:ext cx="4240667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20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4" name="Picture 2" descr="C:\Users\Barbara\Pictures\zbaraż 2011\nagrobki Sieniawa\zdjęcia na wystawę\DSCN1273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888432" cy="641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Barbara\Pictures\zbaraż 2011\nagrobki Sieniawa\zdjęcia na wystawę\DSCN1275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0648"/>
            <a:ext cx="4468362" cy="640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18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482" name="Picture 2" descr="C:\Users\Barbara\Desktop\Dominik de Lubicz Szydłowski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5448"/>
            <a:ext cx="8640959" cy="64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51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5000">
        <p:circle/>
      </p:transition>
    </mc:Choice>
    <mc:Fallback xmlns="">
      <p:transition spd="slow" advTm="2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9</Words>
  <Application>Microsoft Office PowerPoint</Application>
  <PresentationFormat>Pokaz na ekranie (4:3)</PresentationFormat>
  <Paragraphs>2</Paragraphs>
  <Slides>23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4" baseType="lpstr">
      <vt:lpstr>Motyw pakietu Office</vt:lpstr>
      <vt:lpstr>Cmentarz katolicki                      SIENIAWA K/ ZBARAŻA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Barbara</dc:creator>
  <cp:lastModifiedBy>Barbara</cp:lastModifiedBy>
  <cp:revision>18</cp:revision>
  <dcterms:created xsi:type="dcterms:W3CDTF">2012-06-22T18:03:51Z</dcterms:created>
  <dcterms:modified xsi:type="dcterms:W3CDTF">2012-06-23T23:23:02Z</dcterms:modified>
</cp:coreProperties>
</file>