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618" y="-7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867852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00560" y="4167000"/>
            <a:ext cx="867852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423504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47640" y="1841040"/>
            <a:ext cx="423504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700560" y="4167000"/>
            <a:ext cx="423504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47640" y="4167000"/>
            <a:ext cx="423504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279432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634920" y="1841040"/>
            <a:ext cx="279432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569280" y="1841040"/>
            <a:ext cx="279432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700560" y="4167000"/>
            <a:ext cx="279432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634920" y="4167000"/>
            <a:ext cx="279432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569280" y="4167000"/>
            <a:ext cx="279432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700560" y="1841040"/>
            <a:ext cx="8678520" cy="4452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8678520" cy="4452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4235040" cy="4452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47640" y="1841040"/>
            <a:ext cx="4235040" cy="4452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700560" y="446040"/>
            <a:ext cx="8678520" cy="5561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423504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47640" y="1841040"/>
            <a:ext cx="4235040" cy="4452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700560" y="4167000"/>
            <a:ext cx="423504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4235040" cy="4452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47640" y="1841040"/>
            <a:ext cx="423504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47640" y="4167000"/>
            <a:ext cx="423504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423504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47640" y="1841040"/>
            <a:ext cx="423504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700560" y="4167000"/>
            <a:ext cx="8678520" cy="212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>
          <a:blip r:embed="rId14"/>
          <a:stretch/>
        </p:blipFill>
        <p:spPr>
          <a:xfrm>
            <a:off x="-36720" y="0"/>
            <a:ext cx="10186200" cy="759816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00560" y="446040"/>
            <a:ext cx="8678520" cy="11995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 sz="18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700560" y="1841040"/>
            <a:ext cx="8678520" cy="4452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700560" y="1224000"/>
            <a:ext cx="8678520" cy="445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108360" algn="ctr">
              <a:lnSpc>
                <a:spcPct val="100000"/>
              </a:lnSpc>
              <a:buClr>
                <a:srgbClr val="666666"/>
              </a:buClr>
              <a:buSzPct val="45000"/>
            </a:pPr>
            <a:r>
              <a:rPr lang="pl-PL" sz="2600" b="1" strike="noStrike" spc="-1" dirty="0" err="1">
                <a:solidFill>
                  <a:srgbClr val="000000"/>
                </a:solidFill>
                <a:latin typeface="Calibri Light"/>
              </a:rPr>
              <a:t>Společná</a:t>
            </a:r>
            <a:r>
              <a:rPr lang="pl-PL" sz="2600" b="1" strike="noStrike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pl-PL" sz="2600" b="1" strike="noStrike" spc="-1" dirty="0" err="1">
                <a:solidFill>
                  <a:srgbClr val="000000"/>
                </a:solidFill>
                <a:latin typeface="Calibri Light"/>
              </a:rPr>
              <a:t>cesta</a:t>
            </a:r>
            <a:r>
              <a:rPr lang="pl-PL" sz="2600" b="1" strike="noStrike" spc="-1" dirty="0">
                <a:solidFill>
                  <a:srgbClr val="000000"/>
                </a:solidFill>
                <a:latin typeface="Calibri Light"/>
              </a:rPr>
              <a:t> k </a:t>
            </a:r>
            <a:r>
              <a:rPr lang="pl-PL" sz="2600" b="1" strike="noStrike" spc="-1" dirty="0" err="1">
                <a:solidFill>
                  <a:srgbClr val="000000"/>
                </a:solidFill>
                <a:latin typeface="Calibri Light"/>
              </a:rPr>
              <a:t>podnikavosti</a:t>
            </a:r>
            <a:r>
              <a:rPr lang="pl-PL" sz="2600" b="1" strike="noStrike" spc="-1" dirty="0">
                <a:solidFill>
                  <a:srgbClr val="000000"/>
                </a:solidFill>
                <a:latin typeface="Calibri Light"/>
              </a:rPr>
              <a:t> na </a:t>
            </a:r>
            <a:r>
              <a:rPr lang="pl-PL" sz="2600" b="1" strike="noStrike" spc="-1" dirty="0" err="1">
                <a:solidFill>
                  <a:srgbClr val="000000"/>
                </a:solidFill>
                <a:latin typeface="Calibri Light"/>
              </a:rPr>
              <a:t>školách</a:t>
            </a:r>
            <a:endParaRPr lang="pl-PL" sz="2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1417"/>
              </a:spcAft>
            </a:pPr>
            <a:r>
              <a:rPr lang="pl-PL" sz="2600" b="1" strike="noStrike" spc="-1" dirty="0">
                <a:solidFill>
                  <a:srgbClr val="000000"/>
                </a:solidFill>
                <a:latin typeface="Calibri Light"/>
              </a:rPr>
              <a:t>Wspólna droga na rzecz przedsiębiorczości w szkołach </a:t>
            </a:r>
            <a:r>
              <a:rPr dirty="0"/>
              <a:t/>
            </a:r>
            <a:br>
              <a:rPr dirty="0"/>
            </a:br>
            <a:r>
              <a:rPr lang="pl-PL" sz="2000" b="1" strike="noStrike" spc="-1" dirty="0">
                <a:solidFill>
                  <a:srgbClr val="000000"/>
                </a:solidFill>
                <a:latin typeface="Calibri Light"/>
              </a:rPr>
              <a:t>CZ.11.3.119/0.0/0.0/16_022/0001154</a:t>
            </a:r>
            <a:endParaRPr lang="pl-PL" sz="2000" b="0" strike="noStrike" spc="-1" dirty="0">
              <a:latin typeface="Arial"/>
            </a:endParaRPr>
          </a:p>
        </p:txBody>
      </p:sp>
      <p:pic>
        <p:nvPicPr>
          <p:cNvPr id="40" name="Obrázek 1"/>
          <p:cNvPicPr/>
          <p:nvPr/>
        </p:nvPicPr>
        <p:blipFill>
          <a:blip r:embed="rId3"/>
          <a:stretch/>
        </p:blipFill>
        <p:spPr>
          <a:xfrm>
            <a:off x="-72000" y="0"/>
            <a:ext cx="10223640" cy="979200"/>
          </a:xfrm>
          <a:prstGeom prst="rect">
            <a:avLst/>
          </a:prstGeom>
          <a:ln>
            <a:noFill/>
          </a:ln>
        </p:spPr>
      </p:pic>
      <p:graphicFrame>
        <p:nvGraphicFramePr>
          <p:cNvPr id="41" name="Object 2"/>
          <p:cNvGraphicFramePr/>
          <p:nvPr/>
        </p:nvGraphicFramePr>
        <p:xfrm>
          <a:off x="2592000" y="3168000"/>
          <a:ext cx="4504680" cy="2303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42" name="Objekt 4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2592000" y="3168000"/>
                        <a:ext cx="4504680" cy="23036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177480" y="431999"/>
            <a:ext cx="9110520" cy="1619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2600" b="1" strike="noStrike" spc="-1" dirty="0">
                <a:latin typeface="Calibri Light" panose="020F0302020204030204" pitchFamily="34" charset="0"/>
                <a:cs typeface="Calibri Light" panose="020F0302020204030204" pitchFamily="34" charset="0"/>
              </a:rPr>
              <a:t>Zespół Szkół </a:t>
            </a:r>
            <a:r>
              <a:rPr lang="pl-PL" sz="2600" b="1" strike="noStrike" spc="-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Ogólnokształcących i Zawodowych </a:t>
            </a:r>
          </a:p>
          <a:p>
            <a:pPr algn="ctr">
              <a:lnSpc>
                <a:spcPct val="100000"/>
              </a:lnSpc>
            </a:pPr>
            <a:r>
              <a:rPr lang="pl-PL" sz="2600" b="1" strike="noStrike" spc="-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im</a:t>
            </a:r>
            <a:r>
              <a:rPr lang="pl-PL" sz="2600" b="1" strike="noStrike" spc="-1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pl-PL" sz="2600" b="1" strike="noStrike" spc="-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mjra </a:t>
            </a:r>
            <a:r>
              <a:rPr lang="pl-PL" sz="2600" b="1" strike="noStrike" spc="-1" dirty="0">
                <a:latin typeface="Calibri Light" panose="020F0302020204030204" pitchFamily="34" charset="0"/>
                <a:cs typeface="Calibri Light" panose="020F0302020204030204" pitchFamily="34" charset="0"/>
              </a:rPr>
              <a:t>H. Sucharskiego w Bolesławcu</a:t>
            </a:r>
          </a:p>
        </p:txBody>
      </p:sp>
      <p:pic>
        <p:nvPicPr>
          <p:cNvPr id="44" name="Obraz 43"/>
          <p:cNvPicPr/>
          <p:nvPr/>
        </p:nvPicPr>
        <p:blipFill>
          <a:blip r:embed="rId2"/>
          <a:stretch/>
        </p:blipFill>
        <p:spPr>
          <a:xfrm>
            <a:off x="5256360" y="2592000"/>
            <a:ext cx="4391640" cy="2719440"/>
          </a:xfrm>
          <a:prstGeom prst="rect">
            <a:avLst/>
          </a:prstGeom>
          <a:ln>
            <a:noFill/>
          </a:ln>
        </p:spPr>
      </p:pic>
      <p:pic>
        <p:nvPicPr>
          <p:cNvPr id="45" name="Obraz 44"/>
          <p:cNvPicPr/>
          <p:nvPr/>
        </p:nvPicPr>
        <p:blipFill>
          <a:blip r:embed="rId3"/>
          <a:stretch/>
        </p:blipFill>
        <p:spPr>
          <a:xfrm>
            <a:off x="432360" y="2592000"/>
            <a:ext cx="4391640" cy="276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701460" y="117762"/>
            <a:ext cx="8678520" cy="11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2600" b="1" strike="noStrike" spc="-1" dirty="0">
                <a:latin typeface="Calibri Light" panose="020F0302020204030204" pitchFamily="34" charset="0"/>
                <a:cs typeface="Calibri Light" panose="020F0302020204030204" pitchFamily="34" charset="0"/>
              </a:rPr>
              <a:t>Biuro Rachunkowe</a:t>
            </a:r>
          </a:p>
          <a:p>
            <a:pPr algn="ctr">
              <a:lnSpc>
                <a:spcPct val="100000"/>
              </a:lnSpc>
            </a:pPr>
            <a:r>
              <a:rPr lang="pl-PL" sz="2600" b="1" strike="noStrike" spc="-1" dirty="0">
                <a:latin typeface="Calibri Light" panose="020F0302020204030204" pitchFamily="34" charset="0"/>
                <a:cs typeface="Calibri Light" panose="020F0302020204030204" pitchFamily="34" charset="0"/>
              </a:rPr>
              <a:t>BILANS</a:t>
            </a:r>
          </a:p>
        </p:txBody>
      </p:sp>
      <p:pic>
        <p:nvPicPr>
          <p:cNvPr id="47" name="Obraz 46"/>
          <p:cNvPicPr/>
          <p:nvPr/>
        </p:nvPicPr>
        <p:blipFill>
          <a:blip r:embed="rId2"/>
          <a:stretch/>
        </p:blipFill>
        <p:spPr>
          <a:xfrm>
            <a:off x="1440000" y="3635821"/>
            <a:ext cx="7201440" cy="3786120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C:\Users\User\Desktop\FIREMKI\logo Biuro rachunkowe BILA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91" y="1317282"/>
            <a:ext cx="4374058" cy="19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Obraz 48"/>
          <p:cNvPicPr/>
          <p:nvPr/>
        </p:nvPicPr>
        <p:blipFill>
          <a:blip r:embed="rId2"/>
          <a:stretch/>
        </p:blipFill>
        <p:spPr>
          <a:xfrm>
            <a:off x="241920" y="3528000"/>
            <a:ext cx="5127480" cy="3845520"/>
          </a:xfrm>
          <a:prstGeom prst="rect">
            <a:avLst/>
          </a:prstGeom>
          <a:ln>
            <a:noFill/>
          </a:ln>
        </p:spPr>
      </p:pic>
      <p:pic>
        <p:nvPicPr>
          <p:cNvPr id="50" name="Obraz 49"/>
          <p:cNvPicPr/>
          <p:nvPr/>
        </p:nvPicPr>
        <p:blipFill>
          <a:blip r:embed="rId3"/>
          <a:stretch/>
        </p:blipFill>
        <p:spPr>
          <a:xfrm>
            <a:off x="5256336" y="186120"/>
            <a:ext cx="4607304" cy="3521709"/>
          </a:xfrm>
          <a:prstGeom prst="rect">
            <a:avLst/>
          </a:prstGeom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284931" y="395461"/>
            <a:ext cx="504145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Nasze usługi dotyczą prowadzenia podatkowej księgi przychodów</a:t>
            </a:r>
            <a:br>
              <a:rPr lang="pl-PL" sz="2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 rozchodów, sporządzania dokumentacji kadrowej oraz dokonywania rozliczeń z urzędem skarbowym i zakładem </a:t>
            </a:r>
            <a:r>
              <a:rPr lang="pl-PL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lang="pl-PL" sz="2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bezpieczeń </a:t>
            </a:r>
            <a:r>
              <a:rPr lang="pl-PL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pl-PL" sz="2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połecznych.</a:t>
            </a:r>
            <a:endParaRPr lang="pl-PL" sz="2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299387" y="5004484"/>
            <a:ext cx="25212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TONIEMY</a:t>
            </a:r>
            <a:br>
              <a:rPr lang="pl-PL" sz="2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 PAPIERACH ;)</a:t>
            </a:r>
            <a:endParaRPr lang="pl-PL" sz="2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537120" y="730800"/>
            <a:ext cx="8678520" cy="445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108360" algn="just">
              <a:lnSpc>
                <a:spcPct val="100000"/>
              </a:lnSpc>
              <a:spcAft>
                <a:spcPts val="1417"/>
              </a:spcAft>
              <a:buClr>
                <a:srgbClr val="666666"/>
              </a:buClr>
              <a:buSzPct val="45000"/>
            </a:pPr>
            <a:r>
              <a:rPr lang="pl-PL" sz="2600" b="1" strike="noStrike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Nasza firma zajmuje się świadczeniem usług rachunkowych dla polskich </a:t>
            </a:r>
            <a:r>
              <a:rPr lang="pl-PL" sz="2600" b="1" strike="noStrike" spc="-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miniprzedsiębiorstw</a:t>
            </a:r>
            <a:r>
              <a:rPr lang="pl-PL" sz="2600" b="1" strike="noStrike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zaangażowanych w Projekt:</a:t>
            </a:r>
            <a:endParaRPr lang="pl-PL" sz="2600" b="1" strike="noStrike" spc="-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6000" indent="-216000" algn="just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600" b="1" strike="noStrike" spc="-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Firma Reklamowa EDU-TECH</a:t>
            </a:r>
            <a:endParaRPr lang="pl-PL" sz="2600" b="1" strike="noStrike" spc="-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6000" indent="-216000" algn="just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600" b="1" strike="noStrike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Agencja Reklamowa „</a:t>
            </a:r>
            <a:r>
              <a:rPr lang="pl-PL" sz="2600" b="1" strike="noStrike" spc="-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EjczTeam</a:t>
            </a:r>
            <a:r>
              <a:rPr lang="pl-PL" sz="2600" b="1" strike="noStrike" spc="-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endParaRPr lang="pl-PL" sz="2600" b="1" strike="noStrike" spc="-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6000" indent="-216000" algn="just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600" b="1" strike="noStrike" spc="-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Studio </a:t>
            </a:r>
            <a:r>
              <a:rPr lang="pl-PL" sz="2600" b="1" strike="noStrike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Filmowe „Elektro TV</a:t>
            </a:r>
            <a:r>
              <a:rPr lang="pl-PL" sz="2600" b="1" strike="noStrike" spc="-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endParaRPr lang="pl-PL" sz="2600" b="1" strike="noStrike" spc="-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6000" indent="-216000" algn="just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600" b="1" strike="noStrike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Bar </a:t>
            </a:r>
            <a:r>
              <a:rPr lang="pl-PL" sz="2600" b="1" strike="noStrike" spc="-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Sałatkowy</a:t>
            </a:r>
            <a:endParaRPr lang="pl-PL" sz="2600" b="1" strike="noStrike" spc="-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2" name="Obraz 51"/>
          <p:cNvPicPr/>
          <p:nvPr/>
        </p:nvPicPr>
        <p:blipFill>
          <a:blip r:embed="rId2"/>
          <a:stretch/>
        </p:blipFill>
        <p:spPr>
          <a:xfrm>
            <a:off x="5040312" y="4211885"/>
            <a:ext cx="4679688" cy="291611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360360" y="216000"/>
            <a:ext cx="9215640" cy="11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2600" b="1" strike="noStrike" spc="-1" dirty="0">
                <a:latin typeface="Calibri Light" panose="020F0302020204030204" pitchFamily="34" charset="0"/>
                <a:cs typeface="Calibri Light" panose="020F0302020204030204" pitchFamily="34" charset="0"/>
              </a:rPr>
              <a:t>Na początku pracowaliśmy z kartami pracy</a:t>
            </a:r>
          </a:p>
        </p:txBody>
      </p:sp>
      <p:pic>
        <p:nvPicPr>
          <p:cNvPr id="54" name="Obraz 53"/>
          <p:cNvPicPr/>
          <p:nvPr/>
        </p:nvPicPr>
        <p:blipFill>
          <a:blip r:embed="rId2"/>
          <a:stretch/>
        </p:blipFill>
        <p:spPr>
          <a:xfrm>
            <a:off x="288000" y="3012120"/>
            <a:ext cx="4815000" cy="3611520"/>
          </a:xfrm>
          <a:prstGeom prst="rect">
            <a:avLst/>
          </a:prstGeom>
          <a:ln>
            <a:noFill/>
          </a:ln>
        </p:spPr>
      </p:pic>
      <p:pic>
        <p:nvPicPr>
          <p:cNvPr id="55" name="Obraz 54"/>
          <p:cNvPicPr/>
          <p:nvPr/>
        </p:nvPicPr>
        <p:blipFill>
          <a:blip r:embed="rId3"/>
          <a:stretch/>
        </p:blipFill>
        <p:spPr>
          <a:xfrm>
            <a:off x="4968000" y="1944000"/>
            <a:ext cx="4895640" cy="367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1"/>
          <p:cNvSpPr/>
          <p:nvPr/>
        </p:nvSpPr>
        <p:spPr>
          <a:xfrm>
            <a:off x="736560" y="95115"/>
            <a:ext cx="8678520" cy="11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l-PL" sz="2600" b="1" strike="noStrike" spc="-1" dirty="0">
                <a:latin typeface="Calibri Light" panose="020F0302020204030204" pitchFamily="34" charset="0"/>
                <a:cs typeface="Calibri Light" panose="020F0302020204030204" pitchFamily="34" charset="0"/>
              </a:rPr>
              <a:t>Uczestniczyliśmy w spotkaniach grup projektowych</a:t>
            </a:r>
          </a:p>
        </p:txBody>
      </p:sp>
      <p:pic>
        <p:nvPicPr>
          <p:cNvPr id="57" name="Obraz 56"/>
          <p:cNvPicPr/>
          <p:nvPr/>
        </p:nvPicPr>
        <p:blipFill>
          <a:blip r:embed="rId2"/>
          <a:stretch/>
        </p:blipFill>
        <p:spPr>
          <a:xfrm>
            <a:off x="2379572" y="1286116"/>
            <a:ext cx="5508000" cy="3316680"/>
          </a:xfrm>
          <a:prstGeom prst="rect">
            <a:avLst/>
          </a:prstGeom>
          <a:ln>
            <a:noFill/>
          </a:ln>
        </p:spPr>
      </p:pic>
      <p:pic>
        <p:nvPicPr>
          <p:cNvPr id="58" name="Obraz 57"/>
          <p:cNvPicPr/>
          <p:nvPr/>
        </p:nvPicPr>
        <p:blipFill>
          <a:blip r:embed="rId3"/>
          <a:stretch/>
        </p:blipFill>
        <p:spPr>
          <a:xfrm>
            <a:off x="1368000" y="4680000"/>
            <a:ext cx="7415640" cy="248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360000" y="1296000"/>
            <a:ext cx="8678520" cy="445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108360" algn="just">
              <a:lnSpc>
                <a:spcPct val="100000"/>
              </a:lnSpc>
              <a:spcAft>
                <a:spcPts val="1417"/>
              </a:spcAft>
              <a:buClr>
                <a:srgbClr val="666666"/>
              </a:buClr>
              <a:buSzPct val="45000"/>
            </a:pPr>
            <a:r>
              <a:rPr lang="pl-PL" sz="2600" b="1" strike="noStrike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Obecnie finalizujemy proces rejestracji naszej </a:t>
            </a:r>
            <a:r>
              <a:rPr lang="pl-PL" sz="2600" b="1" strike="noStrike" spc="-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działalności</a:t>
            </a:r>
            <a:br>
              <a:rPr lang="pl-PL" sz="2600" b="1" strike="noStrike" spc="-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600" b="1" strike="noStrike" spc="-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</a:t>
            </a:r>
            <a:r>
              <a:rPr lang="pl-PL" sz="2600" b="1" strike="noStrike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przedstawiamy ofertę naszych usług potencjalnym klientom.</a:t>
            </a:r>
            <a:endParaRPr lang="pl-PL" sz="2600" b="1" strike="noStrike" spc="-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0" name="Obrázek 1"/>
          <p:cNvPicPr/>
          <p:nvPr/>
        </p:nvPicPr>
        <p:blipFill>
          <a:blip r:embed="rId2"/>
          <a:stretch/>
        </p:blipFill>
        <p:spPr>
          <a:xfrm>
            <a:off x="0" y="0"/>
            <a:ext cx="10152000" cy="1020960"/>
          </a:xfrm>
          <a:prstGeom prst="rect">
            <a:avLst/>
          </a:prstGeom>
          <a:ln>
            <a:noFill/>
          </a:ln>
        </p:spPr>
      </p:pic>
      <p:pic>
        <p:nvPicPr>
          <p:cNvPr id="61" name="Obraz 60"/>
          <p:cNvPicPr/>
          <p:nvPr/>
        </p:nvPicPr>
        <p:blipFill>
          <a:blip r:embed="rId3"/>
          <a:stretch/>
        </p:blipFill>
        <p:spPr>
          <a:xfrm>
            <a:off x="5832400" y="2902751"/>
            <a:ext cx="3743928" cy="3085983"/>
          </a:xfrm>
          <a:prstGeom prst="rect">
            <a:avLst/>
          </a:prstGeom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074" name="Picture 2" descr="C:\Users\User\Desktop\FIREMKI\logo Biuro rachunkowe BILA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4" y="3374278"/>
            <a:ext cx="4800416" cy="214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84</Words>
  <Application>Microsoft Office PowerPoint</Application>
  <PresentationFormat>Niestandardowy</PresentationFormat>
  <Paragraphs>16</Paragraphs>
  <Slides>8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Focus</dc:title>
  <dc:creator>Edyta</dc:creator>
  <cp:lastModifiedBy>User</cp:lastModifiedBy>
  <cp:revision>7</cp:revision>
  <dcterms:created xsi:type="dcterms:W3CDTF">2018-12-08T21:38:52Z</dcterms:created>
  <dcterms:modified xsi:type="dcterms:W3CDTF">2018-12-10T10:14:49Z</dcterms:modified>
  <dc:language>pl-PL</dc:language>
</cp:coreProperties>
</file>