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2" r:id="rId4"/>
    <p:sldId id="263" r:id="rId5"/>
    <p:sldId id="257" r:id="rId6"/>
    <p:sldId id="261" r:id="rId7"/>
    <p:sldId id="258" r:id="rId8"/>
    <p:sldId id="259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000"/>
    <a:srgbClr val="800000"/>
    <a:srgbClr val="8A5200"/>
    <a:srgbClr val="FFAB65"/>
    <a:srgbClr val="FFBC97"/>
    <a:srgbClr val="FFD7C1"/>
    <a:srgbClr val="FEB58C"/>
    <a:srgbClr val="7CA1CE"/>
    <a:srgbClr val="EFD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5CC99-1E26-4BA0-849C-48A0ED199AC8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33A7D-FDEC-491A-99FA-0BEAB87A74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25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33A7D-FDEC-491A-99FA-0BEAB87A744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29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65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38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13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86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01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61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98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29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26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71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94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B306-C6CD-402A-BF78-EF768DCB1E6A}" type="datetimeFigureOut">
              <a:rPr lang="pl-PL" smtClean="0"/>
              <a:t>2012-12-05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4EA5-639D-468D-AA33-E5C7287275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7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251520" y="0"/>
            <a:ext cx="8897285" cy="6858000"/>
          </a:xfrm>
          <a:prstGeom prst="rect">
            <a:avLst/>
          </a:prstGeom>
          <a:gradFill flip="none" rotWithShape="1">
            <a:gsLst>
              <a:gs pos="100000">
                <a:srgbClr val="FEB58C">
                  <a:lumMod val="94000"/>
                  <a:alpha val="73000"/>
                </a:srgbClr>
              </a:gs>
              <a:gs pos="100000">
                <a:srgbClr val="A5CCF5"/>
              </a:gs>
              <a:gs pos="100000">
                <a:srgbClr val="85C2FF"/>
              </a:gs>
              <a:gs pos="10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1" y="0"/>
            <a:ext cx="755575" cy="6858000"/>
          </a:xfrm>
          <a:prstGeom prst="rect">
            <a:avLst/>
          </a:prstGeom>
          <a:pattFill prst="pct80">
            <a:fgClr>
              <a:srgbClr val="FFAB65"/>
            </a:fgClr>
            <a:bgClr>
              <a:srgbClr val="FFBC97"/>
            </a:bgClr>
          </a:pattFill>
          <a:ln w="31750" cap="rnd">
            <a:solidFill>
              <a:srgbClr val="FFA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-118285" y="1257199"/>
            <a:ext cx="959237" cy="3965188"/>
          </a:xfrm>
          <a:prstGeom prst="rect">
            <a:avLst/>
          </a:prstGeom>
          <a:noFill/>
          <a:ln>
            <a:noFill/>
          </a:ln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0" cap="sq" cmpd="sng">
                  <a:solidFill>
                    <a:srgbClr val="480000"/>
                  </a:solidFill>
                  <a:prstDash val="solid"/>
                  <a:bevel/>
                </a:ln>
                <a:solidFill>
                  <a:srgbClr val="480000"/>
                </a:solidFill>
                <a:latin typeface="Copperplate Gothic Light" pitchFamily="34" charset="0"/>
              </a:rPr>
              <a:t>VENUS</a:t>
            </a:r>
            <a:endParaRPr lang="pl-PL" sz="4800" dirty="0">
              <a:ln w="0" cap="sq" cmpd="sng">
                <a:solidFill>
                  <a:srgbClr val="480000"/>
                </a:solidFill>
                <a:prstDash val="solid"/>
                <a:bevel/>
              </a:ln>
              <a:solidFill>
                <a:srgbClr val="480000"/>
              </a:solidFill>
              <a:latin typeface="Copperplate Gothic Light" pitchFamily="34" charset="0"/>
            </a:endParaRPr>
          </a:p>
        </p:txBody>
      </p:sp>
      <p:pic>
        <p:nvPicPr>
          <p:cNvPr id="39" name="canvas" descr="http://www.vphosted.com/any/preview/viewlogo.caspx?cnf=Venus&amp;icid=902&amp;csid=85&amp;fsid=14&amp;txid=0&amp;tid=0&amp;cfid=0&amp;xcf=&amp;arid=8&amp;msid=0&amp;drid=0&amp;width=285&amp;height=225&amp;admin=True&amp;render_tech=HybridGdipWp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93" y="1556792"/>
            <a:ext cx="3186128" cy="2676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Prostokąt 39"/>
          <p:cNvSpPr/>
          <p:nvPr/>
        </p:nvSpPr>
        <p:spPr>
          <a:xfrm>
            <a:off x="755576" y="333869"/>
            <a:ext cx="856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Przedsiębiorstwo Produkcyjno- Handlowe</a:t>
            </a:r>
            <a:endParaRPr lang="pl-PL" sz="5400" b="1" cap="none" spc="0" dirty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1451202" y="5021527"/>
            <a:ext cx="66143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Zespół Szkół Ogólnokształcących i Zawodowych </a:t>
            </a:r>
          </a:p>
          <a:p>
            <a:pPr algn="ctr"/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im. mjra Henryka Sucharskiego w Bolesławcu</a:t>
            </a:r>
            <a:endParaRPr lang="pl-PL" sz="3600" b="1" cap="none" spc="0" dirty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641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251520" y="0"/>
            <a:ext cx="8897285" cy="6858000"/>
          </a:xfrm>
          <a:prstGeom prst="rect">
            <a:avLst/>
          </a:prstGeom>
          <a:gradFill flip="none" rotWithShape="1">
            <a:gsLst>
              <a:gs pos="100000">
                <a:srgbClr val="FEB58C">
                  <a:lumMod val="94000"/>
                  <a:alpha val="73000"/>
                </a:srgbClr>
              </a:gs>
              <a:gs pos="100000">
                <a:srgbClr val="A5CCF5"/>
              </a:gs>
              <a:gs pos="100000">
                <a:srgbClr val="85C2FF"/>
              </a:gs>
              <a:gs pos="10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1" y="0"/>
            <a:ext cx="755575" cy="6858000"/>
          </a:xfrm>
          <a:prstGeom prst="rect">
            <a:avLst/>
          </a:prstGeom>
          <a:pattFill prst="pct80">
            <a:fgClr>
              <a:srgbClr val="FFAB65"/>
            </a:fgClr>
            <a:bgClr>
              <a:srgbClr val="FFBC97"/>
            </a:bgClr>
          </a:pattFill>
          <a:ln w="31750" cap="rnd">
            <a:solidFill>
              <a:srgbClr val="FFA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-118285" y="1257199"/>
            <a:ext cx="959237" cy="3965188"/>
          </a:xfrm>
          <a:prstGeom prst="rect">
            <a:avLst/>
          </a:prstGeom>
          <a:noFill/>
          <a:ln>
            <a:noFill/>
          </a:ln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0" cap="sq" cmpd="sng">
                  <a:solidFill>
                    <a:srgbClr val="480000"/>
                  </a:solidFill>
                  <a:prstDash val="solid"/>
                  <a:bevel/>
                </a:ln>
                <a:solidFill>
                  <a:srgbClr val="480000"/>
                </a:solidFill>
                <a:latin typeface="Copperplate Gothic Light" pitchFamily="34" charset="0"/>
              </a:rPr>
              <a:t>VENUS</a:t>
            </a:r>
            <a:endParaRPr lang="pl-PL" sz="4800" dirty="0">
              <a:ln w="0" cap="sq" cmpd="sng">
                <a:solidFill>
                  <a:srgbClr val="480000"/>
                </a:solidFill>
                <a:prstDash val="solid"/>
                <a:bevel/>
              </a:ln>
              <a:solidFill>
                <a:srgbClr val="480000"/>
              </a:solidFill>
              <a:latin typeface="Copperplate Gothic Light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75656" y="8367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018861" y="1346967"/>
            <a:ext cx="7879080" cy="40164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4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pl-PL" sz="34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</a:t>
            </a:r>
            <a:r>
              <a:rPr lang="pl-PL" sz="34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nia 18.11.2012r</a:t>
            </a:r>
            <a:r>
              <a:rPr lang="pl-PL" sz="34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w Zespole Szkół Ogólnokształcących </a:t>
            </a:r>
          </a:p>
          <a:p>
            <a:pPr algn="ctr">
              <a:lnSpc>
                <a:spcPct val="150000"/>
              </a:lnSpc>
            </a:pPr>
            <a:r>
              <a:rPr lang="pl-PL" sz="34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 Zawodowych im. mjra Henryka Sucharskiego w Bolesławcu, </a:t>
            </a:r>
          </a:p>
          <a:p>
            <a:pPr algn="ctr">
              <a:lnSpc>
                <a:spcPct val="150000"/>
              </a:lnSpc>
            </a:pPr>
            <a:r>
              <a:rPr lang="pl-PL" sz="3400" b="1" dirty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rozpoczęło swoją działalność </a:t>
            </a:r>
            <a:r>
              <a:rPr lang="pl-PL" sz="34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Przedsiębiorstwo Produkcyjno-</a:t>
            </a:r>
          </a:p>
          <a:p>
            <a:pPr algn="ctr">
              <a:lnSpc>
                <a:spcPct val="150000"/>
              </a:lnSpc>
            </a:pPr>
            <a:r>
              <a:rPr lang="pl-PL" sz="3400" b="1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Handlowe „VENUS</a:t>
            </a:r>
            <a:r>
              <a:rPr lang="pl-PL" sz="3400" b="1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”, </a:t>
            </a:r>
            <a:r>
              <a:rPr lang="pl-PL" sz="3400" b="1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którego zarząd tworzy siedem dziewcząt</a:t>
            </a:r>
          </a:p>
          <a:p>
            <a:pPr algn="ctr">
              <a:lnSpc>
                <a:spcPct val="150000"/>
              </a:lnSpc>
            </a:pPr>
            <a:r>
              <a:rPr lang="pl-PL" sz="34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z III klasy Technikum  Ekonomicznego.</a:t>
            </a:r>
            <a:endParaRPr lang="pl-PL" sz="3400" b="1" cap="none" spc="0" dirty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997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251520" y="0"/>
            <a:ext cx="8897285" cy="6858000"/>
          </a:xfrm>
          <a:prstGeom prst="rect">
            <a:avLst/>
          </a:prstGeom>
          <a:gradFill flip="none" rotWithShape="1">
            <a:gsLst>
              <a:gs pos="100000">
                <a:srgbClr val="FEB58C">
                  <a:lumMod val="94000"/>
                  <a:alpha val="73000"/>
                </a:srgbClr>
              </a:gs>
              <a:gs pos="100000">
                <a:srgbClr val="A5CCF5"/>
              </a:gs>
              <a:gs pos="100000">
                <a:srgbClr val="85C2FF"/>
              </a:gs>
              <a:gs pos="10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1" y="0"/>
            <a:ext cx="755575" cy="6858000"/>
          </a:xfrm>
          <a:prstGeom prst="rect">
            <a:avLst/>
          </a:prstGeom>
          <a:pattFill prst="pct80">
            <a:fgClr>
              <a:srgbClr val="FFAB65"/>
            </a:fgClr>
            <a:bgClr>
              <a:srgbClr val="FFBC97"/>
            </a:bgClr>
          </a:pattFill>
          <a:ln w="31750" cap="rnd">
            <a:solidFill>
              <a:srgbClr val="FFA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-118285" y="1257199"/>
            <a:ext cx="959237" cy="3965188"/>
          </a:xfrm>
          <a:prstGeom prst="rect">
            <a:avLst/>
          </a:prstGeom>
          <a:noFill/>
          <a:ln>
            <a:noFill/>
          </a:ln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0" cap="sq" cmpd="sng">
                  <a:solidFill>
                    <a:srgbClr val="480000"/>
                  </a:solidFill>
                  <a:prstDash val="solid"/>
                  <a:bevel/>
                </a:ln>
                <a:solidFill>
                  <a:srgbClr val="480000"/>
                </a:solidFill>
                <a:latin typeface="Copperplate Gothic Light" pitchFamily="34" charset="0"/>
              </a:rPr>
              <a:t>VENUS</a:t>
            </a:r>
            <a:endParaRPr lang="pl-PL" sz="4800" dirty="0">
              <a:ln w="0" cap="sq" cmpd="sng">
                <a:solidFill>
                  <a:srgbClr val="480000"/>
                </a:solidFill>
                <a:prstDash val="solid"/>
                <a:bevel/>
              </a:ln>
              <a:solidFill>
                <a:srgbClr val="480000"/>
              </a:solidFill>
              <a:latin typeface="Copperplate Gothic Light" pitchFamily="34" charset="0"/>
            </a:endParaRPr>
          </a:p>
        </p:txBody>
      </p:sp>
      <p:pic>
        <p:nvPicPr>
          <p:cNvPr id="1026" name="Picture 2" descr="G:\IMG_3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936882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15616" y="4941168"/>
            <a:ext cx="7267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Podpisanie z panią dyrektor Laurą </a:t>
            </a:r>
            <a:r>
              <a:rPr lang="pl-PL" sz="3600" b="1" dirty="0" err="1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Słocką</a:t>
            </a:r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pl-PL" sz="3600" b="1" dirty="0" err="1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Przydróżną</a:t>
            </a:r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umowy najmu pomieszczenia przy ul. Komuny Paryskiej 7.</a:t>
            </a:r>
            <a:endParaRPr lang="pl-PL" sz="3600" b="1" dirty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320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251520" y="0"/>
            <a:ext cx="8897285" cy="6858000"/>
          </a:xfrm>
          <a:prstGeom prst="rect">
            <a:avLst/>
          </a:prstGeom>
          <a:gradFill flip="none" rotWithShape="1">
            <a:gsLst>
              <a:gs pos="100000">
                <a:srgbClr val="FEB58C">
                  <a:lumMod val="94000"/>
                  <a:alpha val="73000"/>
                </a:srgbClr>
              </a:gs>
              <a:gs pos="100000">
                <a:srgbClr val="A5CCF5"/>
              </a:gs>
              <a:gs pos="100000">
                <a:srgbClr val="85C2FF"/>
              </a:gs>
              <a:gs pos="10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1" y="0"/>
            <a:ext cx="755575" cy="6858000"/>
          </a:xfrm>
          <a:prstGeom prst="rect">
            <a:avLst/>
          </a:prstGeom>
          <a:pattFill prst="pct80">
            <a:fgClr>
              <a:srgbClr val="FFAB65"/>
            </a:fgClr>
            <a:bgClr>
              <a:srgbClr val="FFBC97"/>
            </a:bgClr>
          </a:pattFill>
          <a:ln w="31750" cap="rnd">
            <a:solidFill>
              <a:srgbClr val="FFA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-118285" y="1257199"/>
            <a:ext cx="959237" cy="3965188"/>
          </a:xfrm>
          <a:prstGeom prst="rect">
            <a:avLst/>
          </a:prstGeom>
          <a:noFill/>
          <a:ln>
            <a:noFill/>
          </a:ln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0" cap="sq" cmpd="sng">
                  <a:solidFill>
                    <a:srgbClr val="480000"/>
                  </a:solidFill>
                  <a:prstDash val="solid"/>
                  <a:bevel/>
                </a:ln>
                <a:solidFill>
                  <a:srgbClr val="480000"/>
                </a:solidFill>
                <a:latin typeface="Copperplate Gothic Light" pitchFamily="34" charset="0"/>
              </a:rPr>
              <a:t>VENUS</a:t>
            </a:r>
            <a:endParaRPr lang="pl-PL" sz="4800" dirty="0">
              <a:ln w="0" cap="sq" cmpd="sng">
                <a:solidFill>
                  <a:srgbClr val="480000"/>
                </a:solidFill>
                <a:prstDash val="solid"/>
                <a:bevel/>
              </a:ln>
              <a:solidFill>
                <a:srgbClr val="480000"/>
              </a:solidFill>
              <a:latin typeface="Copperplate Gothic Light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6" y="476672"/>
            <a:ext cx="8388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Przedsiębiorstwo „VENUS” zostało stworzone w ramach projektu „Szkoła praktycznej ekonomii- młodzieżowe </a:t>
            </a:r>
          </a:p>
          <a:p>
            <a:pPr algn="ctr">
              <a:lnSpc>
                <a:spcPct val="150000"/>
              </a:lnSpc>
            </a:pPr>
            <a:r>
              <a:rPr lang="pl-PL" sz="3600" b="1" dirty="0" err="1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miniprzedsiębiorstwo</a:t>
            </a:r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”.</a:t>
            </a:r>
          </a:p>
          <a:p>
            <a:pPr algn="ctr">
              <a:lnSpc>
                <a:spcPct val="150000"/>
              </a:lnSpc>
            </a:pPr>
            <a:endParaRPr lang="pl-PL" sz="3600" b="1" dirty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Swoją działalność mamy możliwość prowadzić pod czujnym okiem naszej opiekun- pani Jolanty Płotnickiej.  </a:t>
            </a:r>
            <a:endParaRPr lang="pl-PL" sz="3600" b="1" dirty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598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251520" y="0"/>
            <a:ext cx="8897285" cy="6858000"/>
          </a:xfrm>
          <a:prstGeom prst="rect">
            <a:avLst/>
          </a:prstGeom>
          <a:gradFill flip="none" rotWithShape="1">
            <a:gsLst>
              <a:gs pos="100000">
                <a:srgbClr val="FEB58C">
                  <a:lumMod val="94000"/>
                  <a:alpha val="73000"/>
                </a:srgbClr>
              </a:gs>
              <a:gs pos="100000">
                <a:srgbClr val="A5CCF5"/>
              </a:gs>
              <a:gs pos="100000">
                <a:srgbClr val="85C2FF"/>
              </a:gs>
              <a:gs pos="10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1" y="0"/>
            <a:ext cx="755575" cy="6858000"/>
          </a:xfrm>
          <a:prstGeom prst="rect">
            <a:avLst/>
          </a:prstGeom>
          <a:pattFill prst="pct80">
            <a:fgClr>
              <a:srgbClr val="FFAB65"/>
            </a:fgClr>
            <a:bgClr>
              <a:srgbClr val="FFBC97"/>
            </a:bgClr>
          </a:pattFill>
          <a:ln w="31750" cap="rnd">
            <a:solidFill>
              <a:srgbClr val="FFA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-118285" y="1257199"/>
            <a:ext cx="959237" cy="3965188"/>
          </a:xfrm>
          <a:prstGeom prst="rect">
            <a:avLst/>
          </a:prstGeom>
          <a:noFill/>
          <a:ln>
            <a:noFill/>
          </a:ln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0" cap="sq" cmpd="sng">
                  <a:solidFill>
                    <a:srgbClr val="480000"/>
                  </a:solidFill>
                  <a:prstDash val="solid"/>
                  <a:bevel/>
                </a:ln>
                <a:solidFill>
                  <a:srgbClr val="480000"/>
                </a:solidFill>
                <a:latin typeface="Copperplate Gothic Light" pitchFamily="34" charset="0"/>
              </a:rPr>
              <a:t>VENUS</a:t>
            </a:r>
            <a:endParaRPr lang="pl-PL" sz="4800" dirty="0">
              <a:ln w="0" cap="sq" cmpd="sng">
                <a:solidFill>
                  <a:srgbClr val="480000"/>
                </a:solidFill>
                <a:prstDash val="solid"/>
                <a:bevel/>
              </a:ln>
              <a:solidFill>
                <a:srgbClr val="480000"/>
              </a:solidFill>
              <a:latin typeface="Copperplate Gothic Light" pitchFamily="34" charset="0"/>
            </a:endParaRPr>
          </a:p>
        </p:txBody>
      </p:sp>
      <p:pic>
        <p:nvPicPr>
          <p:cNvPr id="2052" name="Picture 4" descr="C:\Users\bochenek\Desktop\Venus\DSCF843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6" y="259366"/>
            <a:ext cx="3010968" cy="3710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chenek\Desktop\Venus\IMG_3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4843"/>
            <a:ext cx="2736304" cy="3306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chenek\Desktop\Venus\IMG_3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17" y="620688"/>
            <a:ext cx="2859782" cy="381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840952" y="4782655"/>
            <a:ext cx="81884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 naszej ofercie posiadamy szeroką gamę olejów, oliwek,</a:t>
            </a:r>
          </a:p>
          <a:p>
            <a:pPr algn="ctr"/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balsamów do pielęgnacji ciała i duszy, zabarwionych szczyptą</a:t>
            </a:r>
          </a:p>
          <a:p>
            <a:pPr algn="ctr"/>
            <a:r>
              <a:rPr lang="pl-PL" sz="3600" b="1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elegancji, lekkości i prostoty.</a:t>
            </a:r>
            <a:endParaRPr lang="pl-PL" sz="3600" b="1" cap="none" spc="0" dirty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935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246715" y="0"/>
            <a:ext cx="8897285" cy="6858000"/>
          </a:xfrm>
          <a:prstGeom prst="rect">
            <a:avLst/>
          </a:prstGeom>
          <a:gradFill flip="none" rotWithShape="1">
            <a:gsLst>
              <a:gs pos="100000">
                <a:srgbClr val="FEB58C">
                  <a:lumMod val="94000"/>
                  <a:alpha val="73000"/>
                </a:srgbClr>
              </a:gs>
              <a:gs pos="100000">
                <a:srgbClr val="A5CCF5"/>
              </a:gs>
              <a:gs pos="100000">
                <a:srgbClr val="85C2FF"/>
              </a:gs>
              <a:gs pos="10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400" dirty="0"/>
          </a:p>
        </p:txBody>
      </p:sp>
      <p:sp>
        <p:nvSpPr>
          <p:cNvPr id="33" name="Prostokąt 32"/>
          <p:cNvSpPr/>
          <p:nvPr/>
        </p:nvSpPr>
        <p:spPr>
          <a:xfrm>
            <a:off x="1" y="0"/>
            <a:ext cx="755575" cy="6858000"/>
          </a:xfrm>
          <a:prstGeom prst="rect">
            <a:avLst/>
          </a:prstGeom>
          <a:pattFill prst="pct80">
            <a:fgClr>
              <a:srgbClr val="FFAB65"/>
            </a:fgClr>
            <a:bgClr>
              <a:srgbClr val="FFBC97"/>
            </a:bgClr>
          </a:pattFill>
          <a:ln w="31750" cap="rnd">
            <a:solidFill>
              <a:srgbClr val="FFA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-118285" y="1257199"/>
            <a:ext cx="959237" cy="3965188"/>
          </a:xfrm>
          <a:prstGeom prst="rect">
            <a:avLst/>
          </a:prstGeom>
          <a:noFill/>
          <a:ln>
            <a:noFill/>
          </a:ln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0" cap="sq" cmpd="sng">
                  <a:solidFill>
                    <a:srgbClr val="480000"/>
                  </a:solidFill>
                  <a:prstDash val="solid"/>
                  <a:bevel/>
                </a:ln>
                <a:solidFill>
                  <a:srgbClr val="480000"/>
                </a:solidFill>
                <a:latin typeface="Copperplate Gothic Light" pitchFamily="34" charset="0"/>
              </a:rPr>
              <a:t>VENUS</a:t>
            </a:r>
            <a:endParaRPr lang="pl-PL" sz="4800" dirty="0">
              <a:ln w="0" cap="sq" cmpd="sng">
                <a:solidFill>
                  <a:srgbClr val="480000"/>
                </a:solidFill>
                <a:prstDash val="solid"/>
                <a:bevel/>
              </a:ln>
              <a:solidFill>
                <a:srgbClr val="480000"/>
              </a:solidFill>
              <a:latin typeface="Copperplate Gothic Light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40952" y="380036"/>
            <a:ext cx="8123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 ręce klientów składamy cztery </a:t>
            </a:r>
            <a:r>
              <a:rPr lang="pl-PL" sz="4000" b="1" dirty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zestawy starannie dobranych kosmetyków, które zadowolą najbardziej </a:t>
            </a:r>
            <a:r>
              <a:rPr lang="pl-PL" sz="40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wyszukane gusta naszych odbiorców.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158303" y="2914063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Zestaw I  </a:t>
            </a:r>
            <a:r>
              <a:rPr lang="pl-PL" sz="3600" b="1" i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„Sen nocy letniej”  -  </a:t>
            </a:r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12,92zł</a:t>
            </a:r>
          </a:p>
          <a:p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Zestaw II  </a:t>
            </a:r>
            <a:r>
              <a:rPr lang="pl-PL" sz="3600" b="1" i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„Poranna mgła”</a:t>
            </a:r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-  16,61zł</a:t>
            </a:r>
          </a:p>
          <a:p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Zestaw III  </a:t>
            </a:r>
            <a:r>
              <a:rPr lang="pl-PL" sz="3600" b="1" i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„Wodospad”</a:t>
            </a:r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   -  25,83zł</a:t>
            </a:r>
          </a:p>
          <a:p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Zestaw IV  </a:t>
            </a:r>
            <a:r>
              <a:rPr lang="pl-PL" sz="3600" b="1" i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„Rwący potok”</a:t>
            </a:r>
            <a:r>
              <a:rPr lang="pl-PL" sz="36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 -  29,52zł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5003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251520" y="0"/>
            <a:ext cx="8897285" cy="6858000"/>
          </a:xfrm>
          <a:prstGeom prst="rect">
            <a:avLst/>
          </a:prstGeom>
          <a:gradFill flip="none" rotWithShape="1">
            <a:gsLst>
              <a:gs pos="100000">
                <a:srgbClr val="FEB58C">
                  <a:lumMod val="94000"/>
                  <a:alpha val="73000"/>
                </a:srgbClr>
              </a:gs>
              <a:gs pos="100000">
                <a:srgbClr val="A5CCF5"/>
              </a:gs>
              <a:gs pos="100000">
                <a:srgbClr val="85C2FF"/>
              </a:gs>
              <a:gs pos="10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G:\Kukiełka\DSCF8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09" y="481700"/>
            <a:ext cx="7351067" cy="551618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rostokąt 32"/>
          <p:cNvSpPr/>
          <p:nvPr/>
        </p:nvSpPr>
        <p:spPr>
          <a:xfrm>
            <a:off x="1" y="0"/>
            <a:ext cx="755575" cy="6858000"/>
          </a:xfrm>
          <a:prstGeom prst="rect">
            <a:avLst/>
          </a:prstGeom>
          <a:pattFill prst="pct80">
            <a:fgClr>
              <a:srgbClr val="FFAB65"/>
            </a:fgClr>
            <a:bgClr>
              <a:srgbClr val="FFBC97"/>
            </a:bgClr>
          </a:pattFill>
          <a:ln w="31750" cap="rnd">
            <a:solidFill>
              <a:srgbClr val="FFA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-118285" y="1257199"/>
            <a:ext cx="959237" cy="3965188"/>
          </a:xfrm>
          <a:prstGeom prst="rect">
            <a:avLst/>
          </a:prstGeom>
          <a:noFill/>
          <a:ln>
            <a:noFill/>
          </a:ln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0" cap="sq" cmpd="sng">
                  <a:solidFill>
                    <a:srgbClr val="480000"/>
                  </a:solidFill>
                  <a:prstDash val="solid"/>
                  <a:bevel/>
                </a:ln>
                <a:solidFill>
                  <a:srgbClr val="480000"/>
                </a:solidFill>
                <a:latin typeface="Copperplate Gothic Light" pitchFamily="34" charset="0"/>
              </a:rPr>
              <a:t>VENUS</a:t>
            </a:r>
            <a:endParaRPr lang="pl-PL" sz="4800" dirty="0">
              <a:ln w="0" cap="sq" cmpd="sng">
                <a:solidFill>
                  <a:srgbClr val="480000"/>
                </a:solidFill>
                <a:prstDash val="solid"/>
                <a:bevel/>
              </a:ln>
              <a:solidFill>
                <a:srgbClr val="480000"/>
              </a:solidFill>
              <a:latin typeface="Copperplate Gothic Light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92509" y="177472"/>
            <a:ext cx="7226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i="1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„Bądź boginią na co dzień…”</a:t>
            </a:r>
            <a:endParaRPr lang="pl-PL" sz="6600" b="1" i="1" cap="none" spc="0" dirty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canvas" descr="http://www.vphosted.com/any/preview/viewlogo.caspx?cnf=Venus&amp;icid=902&amp;csid=85&amp;fsid=14&amp;txid=0&amp;tid=0&amp;cfid=0&amp;xcf=&amp;arid=8&amp;msid=0&amp;drid=0&amp;width=285&amp;height=225&amp;admin=True&amp;render_tech=HybridGdipWp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59" y="5443738"/>
            <a:ext cx="1479288" cy="1094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1233756" y="5250587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„Jesteśmy po to, aby dać Ci szczęście!”</a:t>
            </a:r>
            <a:endParaRPr lang="pl-PL" sz="4800" b="1" cap="none" spc="0" dirty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46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251520" y="0"/>
            <a:ext cx="8897285" cy="6858000"/>
          </a:xfrm>
          <a:prstGeom prst="rect">
            <a:avLst/>
          </a:prstGeom>
          <a:gradFill flip="none" rotWithShape="1">
            <a:gsLst>
              <a:gs pos="100000">
                <a:srgbClr val="FEB58C">
                  <a:lumMod val="94000"/>
                  <a:alpha val="73000"/>
                </a:srgbClr>
              </a:gs>
              <a:gs pos="100000">
                <a:srgbClr val="A5CCF5"/>
              </a:gs>
              <a:gs pos="100000">
                <a:srgbClr val="85C2FF"/>
              </a:gs>
              <a:gs pos="100000">
                <a:srgbClr val="C4D6EB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1" y="0"/>
            <a:ext cx="755575" cy="6858000"/>
          </a:xfrm>
          <a:prstGeom prst="rect">
            <a:avLst/>
          </a:prstGeom>
          <a:pattFill prst="pct80">
            <a:fgClr>
              <a:srgbClr val="FFAB65"/>
            </a:fgClr>
            <a:bgClr>
              <a:srgbClr val="FFBC97"/>
            </a:bgClr>
          </a:pattFill>
          <a:ln w="31750" cap="rnd">
            <a:solidFill>
              <a:srgbClr val="FFA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-118285" y="1257199"/>
            <a:ext cx="959237" cy="3965188"/>
          </a:xfrm>
          <a:prstGeom prst="rect">
            <a:avLst/>
          </a:prstGeom>
          <a:noFill/>
          <a:ln>
            <a:noFill/>
          </a:ln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0" cap="sq" cmpd="sng">
                  <a:solidFill>
                    <a:srgbClr val="480000"/>
                  </a:solidFill>
                  <a:prstDash val="solid"/>
                  <a:bevel/>
                </a:ln>
                <a:solidFill>
                  <a:srgbClr val="480000"/>
                </a:solidFill>
                <a:latin typeface="Copperplate Gothic Light" pitchFamily="34" charset="0"/>
              </a:rPr>
              <a:t>VENUS</a:t>
            </a:r>
            <a:endParaRPr lang="pl-PL" sz="4800" dirty="0">
              <a:ln w="0" cap="sq" cmpd="sng">
                <a:solidFill>
                  <a:srgbClr val="480000"/>
                </a:solidFill>
                <a:prstDash val="solid"/>
                <a:bevel/>
              </a:ln>
              <a:solidFill>
                <a:srgbClr val="480000"/>
              </a:solidFill>
              <a:latin typeface="Copperplate Gothic Light" pitchFamily="34" charset="0"/>
            </a:endParaRPr>
          </a:p>
        </p:txBody>
      </p:sp>
      <p:pic>
        <p:nvPicPr>
          <p:cNvPr id="1026" name="Picture 2" descr="C:\Users\bochenek\Desktop\Venus\IMG_3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420968" cy="4316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55577" y="4845059"/>
            <a:ext cx="8393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Opiekun grupy </a:t>
            </a:r>
            <a:r>
              <a:rPr lang="pl-PL" sz="20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pl-PL" sz="2400" b="1" dirty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24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pl-PL" sz="2400" b="1" i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Jolanta Płotnicka             </a:t>
            </a:r>
            <a:r>
              <a:rPr lang="pl-PL" sz="200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Dyrektor ds. organizacyjnych</a:t>
            </a:r>
            <a:r>
              <a:rPr lang="pl-PL" sz="20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pl-PL" sz="2400" b="1" i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Karolina Zarzycka      </a:t>
            </a:r>
          </a:p>
          <a:p>
            <a:r>
              <a:rPr lang="pl-PL" sz="200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Dyrektor naczelny</a:t>
            </a:r>
            <a:r>
              <a:rPr lang="pl-PL" sz="240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pl-PL" sz="2400" b="1" i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Pola </a:t>
            </a:r>
            <a:r>
              <a:rPr lang="pl-PL" sz="2400" b="1" i="1" dirty="0" err="1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Rachuna</a:t>
            </a:r>
            <a:r>
              <a:rPr lang="pl-PL" sz="2400" b="1" i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pl-PL" sz="200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Wspólnicy</a:t>
            </a:r>
            <a:r>
              <a:rPr lang="pl-PL" sz="20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pl-PL" sz="2400" b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pl-PL" sz="2400" b="1" i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Adriana Łukasiewicz</a:t>
            </a:r>
          </a:p>
          <a:p>
            <a:r>
              <a:rPr lang="pl-PL" sz="2000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Dyrektor ds. finansów       </a:t>
            </a:r>
            <a:r>
              <a:rPr lang="pl-PL" sz="2400" b="1" i="1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Ewelina Woźniak                                                    Natalia </a:t>
            </a:r>
            <a:r>
              <a:rPr lang="pl-PL" sz="2400" b="1" i="1" cap="none" spc="0" dirty="0" err="1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Pokładek</a:t>
            </a:r>
            <a:endParaRPr lang="pl-PL" sz="2400" b="1" i="1" cap="none" spc="0" dirty="0" smtClean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pl-PL" sz="200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Dyrektor ds. marketingu   </a:t>
            </a:r>
            <a:r>
              <a:rPr lang="pl-PL" sz="2400" b="1" i="1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Ewelina Bochenek</a:t>
            </a:r>
          </a:p>
          <a:p>
            <a:r>
              <a:rPr lang="pl-PL" sz="2000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Dyrektor ds. produkcji      </a:t>
            </a:r>
            <a:r>
              <a:rPr lang="pl-PL" sz="2400" b="1" i="1" cap="none" spc="0" dirty="0" smtClean="0">
                <a:ln w="12700" cap="sq">
                  <a:solidFill>
                    <a:srgbClr val="480000"/>
                  </a:solidFill>
                  <a:prstDash val="solid"/>
                </a:ln>
                <a:solidFill>
                  <a:srgbClr val="480000"/>
                </a:solidFill>
                <a:latin typeface="Arabic Typesetting" pitchFamily="66" charset="-78"/>
                <a:cs typeface="Arabic Typesetting" pitchFamily="66" charset="-78"/>
              </a:rPr>
              <a:t>Karolina Kukiełka</a:t>
            </a:r>
            <a:endParaRPr lang="pl-PL" sz="2400" b="1" i="1" cap="none" spc="0" dirty="0">
              <a:ln w="12700" cap="sq">
                <a:solidFill>
                  <a:srgbClr val="480000"/>
                </a:solidFill>
                <a:prstDash val="solid"/>
              </a:ln>
              <a:solidFill>
                <a:srgbClr val="48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1100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238</Words>
  <Application>Microsoft Office PowerPoint</Application>
  <PresentationFormat>Pokaz na ekranie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bochenek</dc:creator>
  <cp:lastModifiedBy>ja</cp:lastModifiedBy>
  <cp:revision>15</cp:revision>
  <dcterms:created xsi:type="dcterms:W3CDTF">2012-11-28T17:33:14Z</dcterms:created>
  <dcterms:modified xsi:type="dcterms:W3CDTF">2012-12-05T10:24:41Z</dcterms:modified>
</cp:coreProperties>
</file>